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512" r:id="rId2"/>
    <p:sldId id="531" r:id="rId3"/>
    <p:sldId id="532" r:id="rId4"/>
    <p:sldId id="533" r:id="rId5"/>
    <p:sldId id="534" r:id="rId6"/>
    <p:sldId id="535" r:id="rId7"/>
    <p:sldId id="536" r:id="rId8"/>
    <p:sldId id="540" r:id="rId9"/>
    <p:sldId id="537" r:id="rId10"/>
    <p:sldId id="538" r:id="rId11"/>
    <p:sldId id="539" r:id="rId12"/>
    <p:sldId id="527" r:id="rId13"/>
  </p:sldIdLst>
  <p:sldSz cx="12192000" cy="6858000"/>
  <p:notesSz cx="6858000" cy="9144000"/>
  <p:custDataLst>
    <p:tags r:id="rId1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746" userDrawn="1">
          <p15:clr>
            <a:srgbClr val="A4A3A4"/>
          </p15:clr>
        </p15:guide>
        <p15:guide id="2" orient="horz" pos="4223" userDrawn="1">
          <p15:clr>
            <a:srgbClr val="A4A3A4"/>
          </p15:clr>
        </p15:guide>
        <p15:guide id="3" orient="horz" pos="2441" userDrawn="1">
          <p15:clr>
            <a:srgbClr val="A4A3A4"/>
          </p15:clr>
        </p15:guide>
        <p15:guide id="4" pos="6533" userDrawn="1">
          <p15:clr>
            <a:srgbClr val="A4A3A4"/>
          </p15:clr>
        </p15:guide>
        <p15:guide id="5" pos="805" userDrawn="1">
          <p15:clr>
            <a:srgbClr val="A4A3A4"/>
          </p15:clr>
        </p15:guide>
        <p15:guide id="6" pos="3839" userDrawn="1">
          <p15:clr>
            <a:srgbClr val="A4A3A4"/>
          </p15:clr>
        </p15:guide>
        <p15:guide id="7" pos="7489" userDrawn="1">
          <p15:clr>
            <a:srgbClr val="A4A3A4"/>
          </p15:clr>
        </p15:guide>
        <p15:guide id="8" pos="463" userDrawn="1">
          <p15:clr>
            <a:srgbClr val="A4A3A4"/>
          </p15:clr>
        </p15:guide>
        <p15:guide id="9" pos="167" userDrawn="1">
          <p15:clr>
            <a:srgbClr val="A4A3A4"/>
          </p15:clr>
        </p15:guide>
        <p15:guide id="10" pos="7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B5521"/>
    <a:srgbClr val="C6CEDA"/>
    <a:srgbClr val="C8D2DD"/>
    <a:srgbClr val="C3CAD6"/>
    <a:srgbClr val="6A737B"/>
    <a:srgbClr val="DD4713"/>
    <a:srgbClr val="DD4814"/>
    <a:srgbClr val="4C5558"/>
    <a:srgbClr val="676E70"/>
    <a:srgbClr val="535D6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184" autoAdjust="0"/>
    <p:restoredTop sz="99088" autoAdjust="0"/>
  </p:normalViewPr>
  <p:slideViewPr>
    <p:cSldViewPr snapToGrid="0" snapToObjects="1">
      <p:cViewPr varScale="1">
        <p:scale>
          <a:sx n="101" d="100"/>
          <a:sy n="101" d="100"/>
        </p:scale>
        <p:origin x="-152" y="-120"/>
      </p:cViewPr>
      <p:guideLst>
        <p:guide orient="horz" pos="3746"/>
        <p:guide orient="horz" pos="4223"/>
        <p:guide orient="horz" pos="2441"/>
        <p:guide pos="6533"/>
        <p:guide pos="805"/>
        <p:guide pos="3839"/>
        <p:guide pos="7489"/>
        <p:guide pos="463"/>
        <p:guide pos="167"/>
        <p:guide pos="767"/>
      </p:guideLst>
    </p:cSldViewPr>
  </p:slideViewPr>
  <p:outlineViewPr>
    <p:cViewPr>
      <p:scale>
        <a:sx n="33" d="100"/>
        <a:sy n="33" d="100"/>
      </p:scale>
      <p:origin x="0" y="5914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tags" Target="tags/tag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>
              <a:latin typeface="Cambria"/>
              <a:cs typeface="Cambria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3DC27A-FFB5-9C48-8306-EA1D3B7E409D}" type="datetimeFigureOut">
              <a:rPr lang="en-US" smtClean="0">
                <a:latin typeface="Cambria"/>
                <a:cs typeface="Cambria"/>
              </a:rPr>
              <a:t>9/21/15</a:t>
            </a:fld>
            <a:endParaRPr lang="en-US">
              <a:latin typeface="Cambria"/>
              <a:cs typeface="Cambria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>
              <a:latin typeface="Cambria"/>
              <a:cs typeface="Cambria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705673-227B-4345-AA1C-9C21E8AE760C}" type="slidenum">
              <a:rPr lang="en-US" smtClean="0">
                <a:latin typeface="Cambria"/>
                <a:cs typeface="Cambria"/>
              </a:rPr>
              <a:t>‹#›</a:t>
            </a:fld>
            <a:endParaRPr lang="en-US">
              <a:latin typeface="Cambria"/>
              <a:cs typeface="Cambria"/>
            </a:endParaRPr>
          </a:p>
        </p:txBody>
      </p:sp>
    </p:spTree>
    <p:extLst>
      <p:ext uri="{BB962C8B-B14F-4D97-AF65-F5344CB8AC3E}">
        <p14:creationId xmlns:p14="http://schemas.microsoft.com/office/powerpoint/2010/main" val="306955034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FB912D-C514-ED4D-836E-657355819236}" type="datetimeFigureOut">
              <a:rPr lang="en-US" smtClean="0"/>
              <a:t>9/21/15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C25E1-F813-4E4C-87A8-ECA30028FBB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700014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97558" y="6462026"/>
            <a:ext cx="2429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September 21,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3883" y="6462026"/>
            <a:ext cx="40999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71667" y="6462026"/>
            <a:ext cx="163618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223434" y="1778001"/>
            <a:ext cx="10361084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223434" y="3884989"/>
            <a:ext cx="10361084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4" name="Picture 13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29275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ight Grey / Orange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-2117" y="1384300"/>
            <a:ext cx="12192000" cy="443498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9" name="Rectangle 18"/>
          <p:cNvSpPr/>
          <p:nvPr userDrawn="1"/>
        </p:nvSpPr>
        <p:spPr>
          <a:xfrm>
            <a:off x="0" y="1"/>
            <a:ext cx="12192000" cy="1385955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11" name="Rectangle 10"/>
          <p:cNvSpPr/>
          <p:nvPr userDrawn="1"/>
        </p:nvSpPr>
        <p:spPr>
          <a:xfrm>
            <a:off x="0" y="5820795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A9DB3-4EBB-2C46-834A-503428596BFD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4248" y="-12329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pic>
        <p:nvPicPr>
          <p:cNvPr id="12" name="Picture 11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47662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8579" y="274638"/>
            <a:ext cx="10543821" cy="557879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11000" b="1" cap="none" spc="5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2117" y="0"/>
            <a:ext cx="12192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418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Dark Silver">
    <p:bg>
      <p:bgPr>
        <a:gradFill flip="none" rotWithShape="1">
          <a:gsLst>
            <a:gs pos="0">
              <a:srgbClr val="6A737B"/>
            </a:gs>
            <a:gs pos="100000">
              <a:srgbClr val="6A737B">
                <a:alpha val="39000"/>
              </a:srgb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312" y="274638"/>
            <a:ext cx="9866489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497558" y="6450481"/>
            <a:ext cx="2429108" cy="365125"/>
          </a:xfrm>
        </p:spPr>
        <p:txBody>
          <a:bodyPr/>
          <a:lstStyle/>
          <a:p>
            <a:fld id="{AB378871-E4D9-6046-90A9-918C0608D3F6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3883" y="6450481"/>
            <a:ext cx="409998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37166"/>
            <a:ext cx="3152648" cy="365125"/>
          </a:xfrm>
        </p:spPr>
        <p:txBody>
          <a:bodyPr/>
          <a:lstStyle/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9537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Silver">
    <p:bg>
      <p:bgPr>
        <a:gradFill flip="none" rotWithShape="1">
          <a:gsLst>
            <a:gs pos="0">
              <a:schemeClr val="bg1">
                <a:lumMod val="65000"/>
              </a:schemeClr>
            </a:gs>
            <a:gs pos="70000">
              <a:srgbClr val="FFFFFF"/>
            </a:gs>
            <a:gs pos="35000">
              <a:schemeClr val="bg1">
                <a:lumMod val="85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7601" y="274638"/>
            <a:ext cx="10772647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CFEB7-2DB9-5D4C-AF77-6063B82FDCB5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71801"/>
            <a:ext cx="3152648" cy="365125"/>
          </a:xfrm>
        </p:spPr>
        <p:txBody>
          <a:bodyPr/>
          <a:lstStyle/>
          <a:p>
            <a:fld id="{37289339-D570-1745-B197-534C896B8612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 descr="signature_orange_&amp;_gray_L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914" y="6003636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4043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Orange">
    <p:bg>
      <p:bgPr>
        <a:solidFill>
          <a:srgbClr val="DD48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799" cy="5578792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11000" b="1" cap="none" spc="50">
                <a:ln w="13500">
                  <a:solidFill>
                    <a:schemeClr val="accent1">
                      <a:shade val="2500"/>
                      <a:alpha val="6500"/>
                    </a:schemeClr>
                  </a:solidFill>
                  <a:prstDash val="solid"/>
                </a:ln>
                <a:solidFill>
                  <a:schemeClr val="accent1">
                    <a:tint val="3000"/>
                    <a:alpha val="95000"/>
                  </a:schemeClr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>
                <a:solidFill>
                  <a:prstClr val="white"/>
                </a:solidFill>
              </a:rPr>
              <a:pPr/>
              <a:t>September 21,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 userDrawn="1"/>
        </p:nvSpPr>
        <p:spPr>
          <a:xfrm>
            <a:off x="376323" y="76966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076148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hasis Divider - Silver/Orange">
    <p:bg>
      <p:bgPr>
        <a:gradFill flip="none" rotWithShape="1">
          <a:gsLst>
            <a:gs pos="0">
              <a:schemeClr val="bg1">
                <a:lumMod val="65000"/>
              </a:schemeClr>
            </a:gs>
            <a:gs pos="70000">
              <a:srgbClr val="FFFFFF"/>
            </a:gs>
            <a:gs pos="35000">
              <a:schemeClr val="bg1">
                <a:lumMod val="85000"/>
              </a:scheme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4045" y="274638"/>
            <a:ext cx="10716203" cy="54864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/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497558" y="6460256"/>
            <a:ext cx="2429108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fld id="{60DCFEB7-2DB9-5D4C-AF77-6063B82FDCB5}" type="datetime4">
              <a:rPr lang="en-US" smtClean="0"/>
              <a:pPr/>
              <a:t>September 21, 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3883" y="6460256"/>
            <a:ext cx="4099983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60256"/>
            <a:ext cx="3152648" cy="365125"/>
          </a:xfrm>
        </p:spPr>
        <p:txBody>
          <a:bodyPr/>
          <a:lstStyle>
            <a:lvl1pPr>
              <a:defRPr>
                <a:solidFill>
                  <a:srgbClr val="6A737B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 userDrawn="1"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DD471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8" name="Picture 7" descr="signature_orange_&amp;_gray_L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914" y="6003636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77025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Text - Light Grey ba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806440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734" y="274638"/>
            <a:ext cx="10806513" cy="525780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9600">
                <a:solidFill>
                  <a:srgbClr val="6A737B"/>
                </a:solidFill>
                <a:effectLst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3497558" y="6429871"/>
            <a:ext cx="2429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EC94E33-080A-6545-9B04-43983CB53206}" type="datetime4">
              <a:rPr lang="en-US" smtClean="0"/>
              <a:pPr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6093883" y="6429871"/>
            <a:ext cx="40999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737600" y="6429871"/>
            <a:ext cx="315264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-12192" y="5721150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47177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al Divider - Light Grey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BE1D9FB-973D-0945-BAE7-3F041B0842C4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 userDrawn="1"/>
        </p:nvSpPr>
        <p:spPr>
          <a:xfrm>
            <a:off x="-2117" y="0"/>
            <a:ext cx="12192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217083" y="1614950"/>
            <a:ext cx="9753600" cy="3396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46687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9CF492-6CD3-FF4C-968E-782F1024BE7A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954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BEA5A-5987-7F48-995D-5036C564B724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07352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Dark"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97558" y="6462026"/>
            <a:ext cx="2429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September 21,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3883" y="6462026"/>
            <a:ext cx="40999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71667" y="6462026"/>
            <a:ext cx="163618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223434" y="1778001"/>
            <a:ext cx="10361084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223434" y="3884989"/>
            <a:ext cx="10361084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&amp;_orange_L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9209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588362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FC72AE-47B4-4B47-9F9D-4DEB99F2A742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9780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483731-5056-E447-9BD1-BCB534DE84FC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12541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2283B2-5EFE-B141-AA3B-85B9BE5C89B8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84435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256C0-0EC5-CD4D-9274-FDE9B99A0347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50053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100C82-437E-2247-8461-AD42EF55C2D0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229853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- Orange">
    <p:bg>
      <p:bgPr>
        <a:solidFill>
          <a:srgbClr val="DD481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497558" y="6462026"/>
            <a:ext cx="2429108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25C12D50-5760-FA40-BC00-169D4A343229}" type="datetime4">
              <a:rPr lang="en-US" smtClean="0">
                <a:solidFill>
                  <a:prstClr val="white"/>
                </a:solidFill>
              </a:rPr>
              <a:pPr/>
              <a:t>September 21, 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093883" y="6462026"/>
            <a:ext cx="4099983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71667" y="6462026"/>
            <a:ext cx="163618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ctrTitle"/>
          </p:nvPr>
        </p:nvSpPr>
        <p:spPr>
          <a:xfrm>
            <a:off x="1223434" y="1778001"/>
            <a:ext cx="10361084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44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1" name="Subtitle 2"/>
          <p:cNvSpPr>
            <a:spLocks noGrp="1"/>
          </p:cNvSpPr>
          <p:nvPr>
            <p:ph type="subTitle" idx="1"/>
          </p:nvPr>
        </p:nvSpPr>
        <p:spPr>
          <a:xfrm>
            <a:off x="1223434" y="3884989"/>
            <a:ext cx="10361084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8496" y="5971032"/>
            <a:ext cx="2126808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4168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Silver">
    <p:bg>
      <p:bgPr>
        <a:gradFill flip="none" rotWithShape="1">
          <a:gsLst>
            <a:gs pos="0">
              <a:srgbClr val="33383B">
                <a:alpha val="30000"/>
              </a:srgbClr>
            </a:gs>
            <a:gs pos="100000">
              <a:srgbClr val="33383B">
                <a:alpha val="0"/>
              </a:srgbClr>
            </a:gs>
          </a:gsLst>
          <a:lin ang="162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29027" y="1778001"/>
            <a:ext cx="10356851" cy="1822450"/>
          </a:xfrm>
        </p:spPr>
        <p:txBody>
          <a:bodyPr>
            <a:noAutofit/>
          </a:bodyPr>
          <a:lstStyle>
            <a:lvl1pPr>
              <a:lnSpc>
                <a:spcPct val="80000"/>
              </a:lnSpc>
              <a:defRPr sz="6000">
                <a:solidFill>
                  <a:srgbClr val="353A3E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29027" y="3884989"/>
            <a:ext cx="10356851" cy="1594154"/>
          </a:xfrm>
        </p:spPr>
        <p:txBody>
          <a:bodyPr>
            <a:normAutofit/>
          </a:bodyPr>
          <a:lstStyle>
            <a:lvl1pPr marL="0" indent="0" algn="l">
              <a:lnSpc>
                <a:spcPct val="80000"/>
              </a:lnSpc>
              <a:buNone/>
              <a:defRPr sz="2400">
                <a:solidFill>
                  <a:srgbClr val="353A3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B69E7C-7388-CC47-90B0-85AC9A1FE7F5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0" y="0"/>
            <a:ext cx="12192000" cy="114300"/>
          </a:xfrm>
          <a:prstGeom prst="rect">
            <a:avLst/>
          </a:prstGeom>
          <a:solidFill>
            <a:srgbClr val="DB552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orange_&amp;_gray_L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914" y="6003636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671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 - Whi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21317" y="2130425"/>
            <a:ext cx="10363200" cy="1668030"/>
          </a:xfrm>
        </p:spPr>
        <p:txBody>
          <a:bodyPr/>
          <a:lstStyle>
            <a:lvl1pPr>
              <a:defRPr>
                <a:solidFill>
                  <a:srgbClr val="464D5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21317" y="3798456"/>
            <a:ext cx="10363200" cy="1840345"/>
          </a:xfrm>
        </p:spPr>
        <p:txBody>
          <a:bodyPr/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>
                <a:solidFill>
                  <a:srgbClr val="898989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4360E2-02BB-5F41-9C48-AD3D281B26E8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t>‹#›</a:t>
            </a:fld>
            <a:endParaRPr lang="en-US"/>
          </a:p>
        </p:txBody>
      </p:sp>
      <p:pic>
        <p:nvPicPr>
          <p:cNvPr id="9" name="Picture 8" descr="signature_orange_&amp;_gray_LG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57914" y="6003636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3669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5830570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194882"/>
            <a:ext cx="10972800" cy="433781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00CE096D-1E59-9D44-B931-35AA71D37372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 userDrawn="1"/>
        </p:nvSpPr>
        <p:spPr>
          <a:xfrm>
            <a:off x="-12192" y="5721150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0" name="Picture 9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044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 userDrawn="1"/>
        </p:nvSpPr>
        <p:spPr>
          <a:xfrm>
            <a:off x="-2117" y="5820795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89576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1854994"/>
            <a:ext cx="5386917" cy="3657600"/>
          </a:xfrm>
        </p:spPr>
        <p:txBody>
          <a:bodyPr/>
          <a:lstStyle>
            <a:lvl1pPr marL="227013" indent="-227013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189576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1854994"/>
            <a:ext cx="5389033" cy="3657600"/>
          </a:xfrm>
        </p:spPr>
        <p:txBody>
          <a:bodyPr/>
          <a:lstStyle>
            <a:lvl1pPr marL="227013" indent="-227013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148AFBE-B69F-D34C-ADBB-B646267983A9}" type="datetime4">
              <a:rPr lang="en-US" smtClean="0"/>
              <a:pPr/>
              <a:t>September 21, 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6" name="Rectangle 15"/>
          <p:cNvSpPr/>
          <p:nvPr userDrawn="1"/>
        </p:nvSpPr>
        <p:spPr>
          <a:xfrm>
            <a:off x="-12192" y="5721150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3" name="Picture 12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6859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 - Light Gr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-2117" y="5820795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noFill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99" y="1197111"/>
            <a:ext cx="5384800" cy="4343395"/>
          </a:xfrm>
        </p:spPr>
        <p:txBody>
          <a:bodyPr/>
          <a:lstStyle>
            <a:lvl1pPr marL="227013" indent="-227013">
              <a:defRPr sz="2400"/>
            </a:lvl1pPr>
            <a:lvl2pPr marL="627063" indent="-285750">
              <a:defRPr sz="2400"/>
            </a:lvl2pPr>
            <a:lvl3pPr marL="1027113" indent="-228600" defTabSz="568325"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599" y="1197111"/>
            <a:ext cx="5384800" cy="4343395"/>
          </a:xfrm>
        </p:spPr>
        <p:txBody>
          <a:bodyPr/>
          <a:lstStyle>
            <a:lvl1pPr marL="227013" indent="-227013">
              <a:defRPr sz="2400"/>
            </a:lvl1pPr>
            <a:lvl2pPr marL="627063" indent="-285750">
              <a:defRPr sz="2400"/>
            </a:lvl2pPr>
            <a:lvl3pPr marL="1027113" indent="-228600"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6524075D-921C-2149-AEBE-1AA5D95F281D}" type="datetime4">
              <a:rPr lang="en-US" smtClean="0"/>
              <a:pPr/>
              <a:t>September 21, 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3" name="Rectangle 12"/>
          <p:cNvSpPr/>
          <p:nvPr userDrawn="1"/>
        </p:nvSpPr>
        <p:spPr>
          <a:xfrm>
            <a:off x="-12192" y="5721150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1" name="Picture 10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58664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- Light Grey SOLID">
    <p:bg>
      <p:bgPr>
        <a:solidFill>
          <a:srgbClr val="6A737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rgbClr val="DB5521"/>
              </a:buClr>
              <a:defRPr>
                <a:solidFill>
                  <a:srgbClr val="FFFFFF"/>
                </a:solidFill>
              </a:defRPr>
            </a:lvl1pPr>
            <a:lvl2pPr>
              <a:defRPr>
                <a:solidFill>
                  <a:srgbClr val="FFFFFF"/>
                </a:solidFill>
              </a:defRPr>
            </a:lvl2pPr>
            <a:lvl3pPr>
              <a:defRPr>
                <a:solidFill>
                  <a:srgbClr val="FFFFFF"/>
                </a:solidFill>
              </a:defRPr>
            </a:lvl3pPr>
            <a:lvl4pPr>
              <a:defRPr>
                <a:solidFill>
                  <a:srgbClr val="FFFFFF"/>
                </a:solidFill>
              </a:defRPr>
            </a:lvl4pPr>
            <a:lvl5pPr>
              <a:defRPr>
                <a:solidFill>
                  <a:srgbClr val="FFFFFF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073686-F341-3F4C-AC64-9400B9145378}" type="datetime4">
              <a:rPr lang="en-US" smtClean="0"/>
              <a:pPr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4248" y="-12329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9" name="Picture 8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6893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- Light Grey/Oran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/>
          <p:nvPr userDrawn="1"/>
        </p:nvSpPr>
        <p:spPr>
          <a:xfrm>
            <a:off x="0" y="1"/>
            <a:ext cx="12192000" cy="1385955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-2117" y="1384300"/>
            <a:ext cx="12192000" cy="433909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5820795"/>
            <a:ext cx="12192000" cy="1051560"/>
          </a:xfrm>
          <a:prstGeom prst="rect">
            <a:avLst/>
          </a:prstGeom>
          <a:solidFill>
            <a:srgbClr val="6A737B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/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01A9DB3-4EBB-2C46-834A-503428596BFD}" type="datetime4">
              <a:rPr lang="en-US" smtClean="0"/>
              <a:t>September 21, 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noFill/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 userDrawn="1"/>
        </p:nvSpPr>
        <p:spPr>
          <a:xfrm>
            <a:off x="-12192" y="5721150"/>
            <a:ext cx="12204192" cy="114300"/>
          </a:xfrm>
          <a:prstGeom prst="rect">
            <a:avLst/>
          </a:prstGeom>
          <a:solidFill>
            <a:srgbClr val="DD481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  <a:latin typeface="Calibri"/>
            </a:endParaRPr>
          </a:p>
        </p:txBody>
      </p:sp>
      <p:pic>
        <p:nvPicPr>
          <p:cNvPr id="12" name="Picture 11" descr="signature_white_LG_02022014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45375" y="5980180"/>
            <a:ext cx="2126807" cy="7406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906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1" y="274638"/>
            <a:ext cx="10972799" cy="9064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181101"/>
            <a:ext cx="10972800" cy="43378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97558" y="6462026"/>
            <a:ext cx="24291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fld id="{740D97D2-3537-AA4C-AFEA-290D965E56F2}" type="datetime4">
              <a:rPr lang="en-US" smtClean="0"/>
              <a:pPr/>
              <a:t>September 21, 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3883" y="6462026"/>
            <a:ext cx="40999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71667" y="6462026"/>
            <a:ext cx="163618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  <a:latin typeface="Cambria"/>
                <a:cs typeface="Cambria"/>
              </a:defRPr>
            </a:lvl1pPr>
          </a:lstStyle>
          <a:p>
            <a:fld id="{37289339-D570-1745-B197-534C896B861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7761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2" r:id="rId1"/>
    <p:sldLayoutId id="2147483738" r:id="rId2"/>
    <p:sldLayoutId id="2147483669" r:id="rId3"/>
    <p:sldLayoutId id="2147483649" r:id="rId4"/>
    <p:sldLayoutId id="2147483740" r:id="rId5"/>
    <p:sldLayoutId id="2147483653" r:id="rId6"/>
    <p:sldLayoutId id="2147483741" r:id="rId7"/>
    <p:sldLayoutId id="2147483668" r:id="rId8"/>
    <p:sldLayoutId id="2147483674" r:id="rId9"/>
    <p:sldLayoutId id="2147483739" r:id="rId10"/>
    <p:sldLayoutId id="2147483661" r:id="rId11"/>
    <p:sldLayoutId id="2147483663" r:id="rId12"/>
    <p:sldLayoutId id="2147483662" r:id="rId13"/>
    <p:sldLayoutId id="2147483720" r:id="rId14"/>
    <p:sldLayoutId id="2147483721" r:id="rId15"/>
    <p:sldLayoutId id="2147483664" r:id="rId16"/>
    <p:sldLayoutId id="2147483744" r:id="rId17"/>
    <p:sldLayoutId id="2147483654" r:id="rId18"/>
    <p:sldLayoutId id="2147483655" r:id="rId19"/>
    <p:sldLayoutId id="2147483656" r:id="rId20"/>
    <p:sldLayoutId id="2147483657" r:id="rId21"/>
    <p:sldLayoutId id="2147483658" r:id="rId22"/>
    <p:sldLayoutId id="2147483659" r:id="rId23"/>
    <p:sldLayoutId id="2147483651" r:id="rId24"/>
    <p:sldLayoutId id="2147483749" r:id="rId25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3600" b="1" kern="1200">
          <a:solidFill>
            <a:schemeClr val="tx1">
              <a:lumMod val="75000"/>
              <a:lumOff val="25000"/>
            </a:schemeClr>
          </a:solidFill>
          <a:latin typeface="Cambria"/>
          <a:ea typeface="+mj-ea"/>
          <a:cs typeface="Cambri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•"/>
        <a:defRPr sz="3200" b="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1pPr>
      <a:lvl2pPr marL="742950" indent="-28575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–"/>
        <a:defRPr sz="28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2pPr>
      <a:lvl3pPr marL="11430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•"/>
        <a:defRPr sz="2400" i="1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3pPr>
      <a:lvl4pPr marL="16002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–"/>
        <a:defRPr sz="20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4pPr>
      <a:lvl5pPr marL="2057400" indent="-228600" algn="l" defTabSz="457200" rtl="0" eaLnBrk="1" latinLnBrk="0" hangingPunct="1">
        <a:spcBef>
          <a:spcPct val="20000"/>
        </a:spcBef>
        <a:buClr>
          <a:schemeClr val="tx1">
            <a:lumMod val="50000"/>
            <a:lumOff val="50000"/>
          </a:schemeClr>
        </a:buClr>
        <a:buFont typeface="Arial"/>
        <a:buChar char="»"/>
        <a:defRPr sz="2000" kern="1200">
          <a:solidFill>
            <a:schemeClr val="tx1">
              <a:lumMod val="75000"/>
              <a:lumOff val="25000"/>
            </a:schemeClr>
          </a:solidFill>
          <a:latin typeface="Cambria"/>
          <a:ea typeface="+mn-ea"/>
          <a:cs typeface="Cambri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4" Type="http://schemas.openxmlformats.org/officeDocument/2006/relationships/image" Target="../media/image6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263047" y="829768"/>
            <a:ext cx="11674257" cy="1822450"/>
          </a:xfrm>
        </p:spPr>
        <p:txBody>
          <a:bodyPr/>
          <a:lstStyle/>
          <a:p>
            <a:pPr algn="ctr"/>
            <a:r>
              <a:rPr lang="en-US" dirty="0" smtClean="0"/>
              <a:t>Senior Design Mid-Semester Demonstration</a:t>
            </a:r>
            <a:br>
              <a:rPr lang="en-US" dirty="0" smtClean="0"/>
            </a:br>
            <a:r>
              <a:rPr lang="en-US" dirty="0" smtClean="0"/>
              <a:t> </a:t>
            </a:r>
            <a:br>
              <a:rPr lang="en-US" dirty="0" smtClean="0"/>
            </a:br>
            <a:r>
              <a:rPr lang="en-US" dirty="0" smtClean="0"/>
              <a:t>Group 3(DPOV)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3313134" y="3275802"/>
            <a:ext cx="5574082" cy="1594154"/>
          </a:xfr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</a:pPr>
            <a:r>
              <a:rPr lang="en-US" dirty="0" smtClean="0"/>
              <a:t>Philip </a:t>
            </a:r>
            <a:r>
              <a:rPr lang="en-US" dirty="0" err="1" smtClean="0"/>
              <a:t>Geramian</a:t>
            </a:r>
            <a:r>
              <a:rPr lang="en-US" dirty="0" smtClean="0"/>
              <a:t>, Alex Julian, Lyle </a:t>
            </a:r>
            <a:r>
              <a:rPr lang="en-US" dirty="0" err="1" smtClean="0"/>
              <a:t>Moffit</a:t>
            </a:r>
            <a:r>
              <a:rPr lang="en-US" dirty="0" smtClean="0"/>
              <a:t>, Roman </a:t>
            </a:r>
            <a:r>
              <a:rPr lang="en-US" dirty="0" err="1" smtClean="0"/>
              <a:t>Olesh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 smtClean="0"/>
          </a:p>
          <a:p>
            <a:pPr>
              <a:lnSpc>
                <a:spcPct val="100000"/>
              </a:lnSpc>
            </a:pPr>
            <a:r>
              <a:rPr lang="en-US" dirty="0" smtClean="0"/>
              <a:t>Syracuse </a:t>
            </a:r>
            <a:r>
              <a:rPr lang="en-US" dirty="0"/>
              <a:t>University </a:t>
            </a:r>
            <a:br>
              <a:rPr lang="en-US" dirty="0"/>
            </a:br>
            <a:r>
              <a:rPr lang="en-US" dirty="0"/>
              <a:t>College of Engineering and Computer Science</a:t>
            </a:r>
          </a:p>
          <a:p>
            <a:pPr>
              <a:lnSpc>
                <a:spcPct val="100000"/>
              </a:lnSpc>
            </a:pPr>
            <a:endParaRPr lang="en-US" dirty="0"/>
          </a:p>
          <a:p>
            <a:pPr>
              <a:lnSpc>
                <a:spcPct val="100000"/>
              </a:lnSpc>
            </a:pPr>
            <a:r>
              <a:rPr lang="en-US" dirty="0" smtClean="0"/>
              <a:t>February 26, 2015</a:t>
            </a:r>
            <a:endParaRPr lang="en-US" dirty="0"/>
          </a:p>
          <a:p>
            <a:pPr>
              <a:lnSpc>
                <a:spcPct val="100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01422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600" dirty="0" smtClean="0"/>
              <a:t>Demo 2: </a:t>
            </a:r>
            <a:r>
              <a:rPr lang="en-US" sz="9600" b="0" dirty="0" smtClean="0"/>
              <a:t>8 wing mechanical balancing at 1800 rpm</a:t>
            </a:r>
            <a:endParaRPr lang="en-US" sz="9600" b="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5726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The road ahead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PCB Printing, soldering of components (Approximately 2-3 Weeks)</a:t>
            </a:r>
          </a:p>
          <a:p>
            <a:r>
              <a:rPr lang="en-US" dirty="0" smtClean="0"/>
              <a:t>Plexiglas enclosure for system – Safety!</a:t>
            </a:r>
          </a:p>
          <a:p>
            <a:r>
              <a:rPr lang="en-US" dirty="0" smtClean="0"/>
              <a:t>More data communication testing</a:t>
            </a:r>
          </a:p>
          <a:p>
            <a:r>
              <a:rPr lang="en-US" dirty="0" smtClean="0"/>
              <a:t>Clean up wooden base – level, clean, stain</a:t>
            </a:r>
          </a:p>
          <a:p>
            <a:r>
              <a:rPr lang="en-US" dirty="0" smtClean="0"/>
              <a:t>More sound dampening</a:t>
            </a:r>
          </a:p>
          <a:p>
            <a:r>
              <a:rPr lang="en-US" dirty="0" smtClean="0"/>
              <a:t>Creating the 3D models, animations</a:t>
            </a:r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46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6034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3DPOV – General Overview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>
                <a:solidFill>
                  <a:prstClr val="white"/>
                </a:solidFill>
              </a:rPr>
              <a:pPr/>
              <a:t>2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09600" y="1565752"/>
            <a:ext cx="10972800" cy="3966939"/>
          </a:xfrm>
        </p:spPr>
        <p:txBody>
          <a:bodyPr/>
          <a:lstStyle/>
          <a:p>
            <a:r>
              <a:rPr lang="en-US" dirty="0" smtClean="0"/>
              <a:t>Proof of Concept</a:t>
            </a:r>
          </a:p>
          <a:p>
            <a:r>
              <a:rPr lang="en-US" dirty="0" smtClean="0"/>
              <a:t>Goals for open house</a:t>
            </a:r>
          </a:p>
        </p:txBody>
      </p:sp>
    </p:spTree>
    <p:extLst>
      <p:ext uri="{BB962C8B-B14F-4D97-AF65-F5344CB8AC3E}">
        <p14:creationId xmlns:p14="http://schemas.microsoft.com/office/powerpoint/2010/main" val="33652211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Things done up to this point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New Power Supply (270W)</a:t>
            </a:r>
          </a:p>
          <a:p>
            <a:r>
              <a:rPr lang="en-US" dirty="0" smtClean="0"/>
              <a:t>New Hall Effect Sensor – Toshiba TCS20DPR</a:t>
            </a:r>
          </a:p>
          <a:p>
            <a:r>
              <a:rPr lang="en-US" dirty="0" smtClean="0"/>
              <a:t>Electronic Speed Controller – 30A,40A</a:t>
            </a:r>
          </a:p>
          <a:p>
            <a:r>
              <a:rPr lang="en-US" dirty="0" smtClean="0"/>
              <a:t>ESC controller upgrades – enclosure, knob, etc…</a:t>
            </a:r>
          </a:p>
          <a:p>
            <a:r>
              <a:rPr lang="en-US" dirty="0" smtClean="0"/>
              <a:t>3mm White LEDs (previously 5mm blue LEDs)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0434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Things done up to this point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Memory testing</a:t>
            </a:r>
          </a:p>
          <a:p>
            <a:pPr lvl="1"/>
            <a:r>
              <a:rPr lang="en-US" dirty="0" smtClean="0"/>
              <a:t>EEPROM (Microchip 25LC1024 1Mbit SPI)</a:t>
            </a:r>
          </a:p>
          <a:p>
            <a:pPr lvl="1"/>
            <a:r>
              <a:rPr lang="en-US" dirty="0" smtClean="0"/>
              <a:t>SRAM (Microchip 23A1024 1MBit SPI, SDI, SQI)</a:t>
            </a:r>
          </a:p>
          <a:p>
            <a:pPr lvl="1"/>
            <a:r>
              <a:rPr lang="en-US" dirty="0" err="1" smtClean="0"/>
              <a:t>nvSRAM</a:t>
            </a:r>
            <a:r>
              <a:rPr lang="en-US" dirty="0"/>
              <a:t> </a:t>
            </a:r>
            <a:r>
              <a:rPr lang="en-US" dirty="0" smtClean="0"/>
              <a:t>(Microchip 23LC1024 1 Mbit SPI, SDI, SQI)</a:t>
            </a:r>
          </a:p>
          <a:p>
            <a:pPr lvl="1"/>
            <a:r>
              <a:rPr lang="en-US" dirty="0" smtClean="0"/>
              <a:t>SD cards</a:t>
            </a:r>
          </a:p>
          <a:p>
            <a:pPr lvl="2"/>
            <a:r>
              <a:rPr lang="en-US" i="0" dirty="0" smtClean="0"/>
              <a:t>FAT32 file system</a:t>
            </a:r>
          </a:p>
          <a:p>
            <a:pPr lvl="2"/>
            <a:r>
              <a:rPr lang="en-US" i="0" dirty="0" smtClean="0"/>
              <a:t>RAW block device</a:t>
            </a:r>
          </a:p>
          <a:p>
            <a:r>
              <a:rPr lang="en-US" i="0" dirty="0" smtClean="0"/>
              <a:t>SPI Bus Management – Memory, LED Drivers, Arduino</a:t>
            </a:r>
            <a:endParaRPr lang="en-US" i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476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Things done up to this point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Communication protocols</a:t>
            </a:r>
          </a:p>
          <a:p>
            <a:pPr lvl="1"/>
            <a:r>
              <a:rPr lang="en-US" dirty="0" smtClean="0"/>
              <a:t>Hardware SPI</a:t>
            </a:r>
          </a:p>
          <a:p>
            <a:pPr lvl="1"/>
            <a:r>
              <a:rPr lang="en-US" dirty="0" smtClean="0"/>
              <a:t>Software SPI</a:t>
            </a:r>
          </a:p>
          <a:p>
            <a:pPr lvl="1"/>
            <a:r>
              <a:rPr lang="en-US" dirty="0" smtClean="0"/>
              <a:t>I</a:t>
            </a:r>
            <a:r>
              <a:rPr lang="en-US" baseline="30000" dirty="0" smtClean="0"/>
              <a:t>2</a:t>
            </a:r>
            <a:r>
              <a:rPr lang="en-US" dirty="0" smtClean="0"/>
              <a:t>C</a:t>
            </a:r>
          </a:p>
          <a:p>
            <a:r>
              <a:rPr lang="en-US" dirty="0" smtClean="0"/>
              <a:t>Methods of asynchronous interrupt control</a:t>
            </a:r>
          </a:p>
          <a:p>
            <a:r>
              <a:rPr lang="en-US" dirty="0" smtClean="0"/>
              <a:t>NRF2401+ 2.4 GHz Transceiver</a:t>
            </a:r>
          </a:p>
          <a:p>
            <a:pPr lvl="1"/>
            <a:r>
              <a:rPr lang="en-US" dirty="0" smtClean="0"/>
              <a:t>EMI considerations due to </a:t>
            </a:r>
            <a:r>
              <a:rPr lang="en-US" dirty="0" err="1" smtClean="0"/>
              <a:t>WIFIdar</a:t>
            </a:r>
            <a:r>
              <a:rPr lang="en-US" dirty="0"/>
              <a:t> </a:t>
            </a:r>
            <a:r>
              <a:rPr lang="en-US" dirty="0" smtClean="0"/>
              <a:t>and other WIFI range projects</a:t>
            </a:r>
          </a:p>
          <a:p>
            <a:pPr lvl="1"/>
            <a:r>
              <a:rPr lang="en-US" dirty="0" smtClean="0"/>
              <a:t>260 µs PLL lock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059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Things done up to this point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Custom Power Supply (270W)</a:t>
            </a:r>
          </a:p>
          <a:p>
            <a:r>
              <a:rPr lang="en-US" dirty="0" smtClean="0"/>
              <a:t>Powering system without voltage regulation</a:t>
            </a:r>
          </a:p>
          <a:p>
            <a:pPr lvl="1"/>
            <a:r>
              <a:rPr lang="en-US" dirty="0" smtClean="0"/>
              <a:t>Raw 5V</a:t>
            </a:r>
          </a:p>
          <a:p>
            <a:r>
              <a:rPr lang="en-US" dirty="0" smtClean="0"/>
              <a:t>Laying out the custom PCBs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59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3DPOV – Things done up to this point this semester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Mechanical Balancing of eight 1” by 7” wings</a:t>
            </a:r>
          </a:p>
          <a:p>
            <a:r>
              <a:rPr lang="en-US" dirty="0" smtClean="0"/>
              <a:t>Planning and Design for keeping the system balanced</a:t>
            </a:r>
          </a:p>
          <a:p>
            <a:r>
              <a:rPr lang="en-US" dirty="0" smtClean="0"/>
              <a:t>General mechanical fixes/tweaks</a:t>
            </a:r>
          </a:p>
          <a:p>
            <a:r>
              <a:rPr lang="en-US" dirty="0" smtClean="0"/>
              <a:t>Rubber dampening, sound reduction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678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1762" y="276573"/>
            <a:ext cx="2511439" cy="1577279"/>
          </a:xfrm>
        </p:spPr>
        <p:txBody>
          <a:bodyPr>
            <a:normAutofit/>
          </a:bodyPr>
          <a:lstStyle/>
          <a:p>
            <a:r>
              <a:rPr lang="en-US" dirty="0" smtClean="0"/>
              <a:t>3DPOV - Schematic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43201" y="153496"/>
            <a:ext cx="8282228" cy="6637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4026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rototype GreyCode SpinUp 720p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83490" y="1696966"/>
            <a:ext cx="8304756" cy="46714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prstDash val="solid"/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7434" y="286229"/>
            <a:ext cx="11387240" cy="1178381"/>
          </a:xfrm>
        </p:spPr>
        <p:txBody>
          <a:bodyPr>
            <a:normAutofit fontScale="90000"/>
          </a:bodyPr>
          <a:lstStyle/>
          <a:p>
            <a:r>
              <a:rPr lang="en-US" sz="5400" dirty="0" smtClean="0"/>
              <a:t>Demo 1 – </a:t>
            </a:r>
            <a:r>
              <a:rPr lang="en-US" sz="5400" b="0" dirty="0" smtClean="0"/>
              <a:t>16 3mm White LEDs – Gray Code Counter</a:t>
            </a:r>
            <a:endParaRPr lang="en-US" sz="5400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7289339-D570-1745-B197-534C896B861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76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MPROD_NEXTUNIQUEID" val="10009"/>
  <p:tag name="MMPROD_UIDATA" val="&lt;database version=&quot;8.0&quot;&gt;&lt;object type=&quot;1&quot; unique_id=&quot;10001&quot;&gt;&lt;object type=&quot;2&quot; unique_id=&quot;10002&quot;&gt;&lt;object type=&quot;3&quot; unique_id=&quot;10003&quot;&gt;&lt;property id=&quot;20148&quot; value=&quot;5&quot;/&gt;&lt;property id=&quot;20300&quot; value=&quot;Slide 1 - &amp;quot;This is The Title Slide&amp;quot;&quot;/&gt;&lt;property id=&quot;20307&quot; value=&quot;512&quot;/&gt;&lt;/object&gt;&lt;object type=&quot;3&quot; unique_id=&quot;10006&quot;&gt;&lt;property id=&quot;20148&quot; value=&quot;5&quot;/&gt;&lt;property id=&quot;20300&quot; value=&quot;Slide 2 - &amp;quot;Templates Drive Consistent Identities&amp;quot;&quot;/&gt;&lt;property id=&quot;20307&quot; value=&quot;531&quot;/&gt;&lt;/object&gt;&lt;object type=&quot;3&quot; unique_id=&quot;10009&quot;&gt;&lt;property id=&quot;20148&quot; value=&quot;5&quot;/&gt;&lt;property id=&quot;20300&quot; value=&quot;Slide 3 - &amp;quot;Text | Formatting&amp;quot;&quot;/&gt;&lt;property id=&quot;20307&quot; value=&quot;534&quot;/&gt;&lt;/object&gt;&lt;object type=&quot;3&quot; unique_id=&quot;10010&quot;&gt;&lt;property id=&quot;20148&quot; value=&quot;5&quot;/&gt;&lt;property id=&quot;20300&quot; value=&quot;Slide 4 - &amp;quot;Text | Size&amp;quot;&quot;/&gt;&lt;property id=&quot;20307&quot; value=&quot;535&quot;/&gt;&lt;/object&gt;&lt;object type=&quot;3&quot; unique_id=&quot;10011&quot;&gt;&lt;property id=&quot;20148&quot; value=&quot;5&quot;/&gt;&lt;property id=&quot;20300&quot; value=&quot;Slide 5 - &amp;quot;Dark Background | Text&amp;quot;&quot;/&gt;&lt;property id=&quot;20307&quot; value=&quot;536&quot;/&gt;&lt;/object&gt;&lt;object type=&quot;3&quot; unique_id=&quot;10015&quot;&gt;&lt;property id=&quot;20148&quot; value=&quot;5&quot;/&gt;&lt;property id=&quot;20300&quot; value=&quot;Slide 6 - &amp;quot;Layouts | Two-Column Comparison&amp;quot;&quot;/&gt;&lt;property id=&quot;20307&quot; value=&quot;539&quot;/&gt;&lt;/object&gt;&lt;object type=&quot;3&quot; unique_id=&quot;10017&quot;&gt;&lt;property id=&quot;20148&quot; value=&quot;5&quot;/&gt;&lt;property id=&quot;20300&quot; value=&quot;Slide 7 - &amp;quot;Layouts | Two-Column with Graphic&amp;quot;&quot;/&gt;&lt;property id=&quot;20307&quot; value=&quot;541&quot;/&gt;&lt;/object&gt;&lt;object type=&quot;3&quot; unique_id=&quot;10018&quot;&gt;&lt;property id=&quot;20148&quot; value=&quot;5&quot;/&gt;&lt;property id=&quot;20300&quot; value=&quot;Slide 8 - &amp;quot;Layouts | Charts&amp;quot;&quot;/&gt;&lt;property id=&quot;20307&quot; value=&quot;542&quot;/&gt;&lt;/object&gt;&lt;object type=&quot;3&quot; unique_id=&quot;10019&quot;&gt;&lt;property id=&quot;20148&quot; value=&quot;5&quot;/&gt;&lt;property id=&quot;20300&quot; value=&quot;Slide 9 - &amp;quot;Layouts | Charts&amp;quot;&quot;/&gt;&lt;property id=&quot;20307&quot; value=&quot;543&quot;/&gt;&lt;/object&gt;&lt;object type=&quot;3&quot; unique_id=&quot;10020&quot;&gt;&lt;property id=&quot;20148&quot; value=&quot;5&quot;/&gt;&lt;property id=&quot;20300&quot; value=&quot;Slide 10 - &amp;quot;Layouts | Charts&amp;quot;&quot;/&gt;&lt;property id=&quot;20307&quot; value=&quot;544&quot;/&gt;&lt;/object&gt;&lt;object type=&quot;3&quot; unique_id=&quot;10021&quot;&gt;&lt;property id=&quot;20148&quot; value=&quot;5&quot;/&gt;&lt;property id=&quot;20300&quot; value=&quot;Slide 11 - &amp;quot;Layouts | Photography&amp;quot;&quot;/&gt;&lt;property id=&quot;20307&quot; value=&quot;545&quot;/&gt;&lt;/object&gt;&lt;object type=&quot;3&quot; unique_id=&quot;10023&quot;&gt;&lt;property id=&quot;20148&quot; value=&quot;5&quot;/&gt;&lt;property id=&quot;20300&quot; value=&quot;Slide 12 - &amp;quot;Layouts |  Full Bleed Photography&amp;quot;&quot;/&gt;&lt;property id=&quot;20307&quot; value=&quot;547&quot;/&gt;&lt;/object&gt;&lt;object type=&quot;3&quot; unique_id=&quot;10025&quot;&gt;&lt;property id=&quot;20148&quot; value=&quot;5&quot;/&gt;&lt;property id=&quot;20300&quot; value=&quot;Slide 13 - &amp;quot;Contrasting slides may be used for emphasis&amp;quot;&quot;/&gt;&lt;property id=&quot;20307&quot; value=&quot;552&quot;/&gt;&lt;/object&gt;&lt;object type=&quot;3&quot; unique_id=&quot;10032&quot;&gt;&lt;property id=&quot;20148&quot; value=&quot;5&quot;/&gt;&lt;property id=&quot;20300&quot; value=&quot;Slide 14&quot;/&gt;&lt;property id=&quot;20307&quot; value=&quot;527&quot;/&gt;&lt;/object&gt;&lt;/object&gt;&lt;object type=&quot;8&quot; unique_id=&quot;10066&quot;&gt;&lt;/object&gt;&lt;/object&gt;&lt;/database&gt;"/>
  <p:tag name="SECTOMILLISECCONVERTED" val="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12176</TotalTime>
  <Words>329</Words>
  <Application>Microsoft Macintosh PowerPoint</Application>
  <PresentationFormat>Custom</PresentationFormat>
  <Paragraphs>64</Paragraphs>
  <Slides>12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Senior Design Mid-Semester Demonstration   Group 3(DPOV)</vt:lpstr>
      <vt:lpstr>3DPOV – General Overview</vt:lpstr>
      <vt:lpstr>3DPOV – Things done up to this point this semester</vt:lpstr>
      <vt:lpstr>3DPOV – Things done up to this point this semester</vt:lpstr>
      <vt:lpstr>3DPOV – Things done up to this point this semester</vt:lpstr>
      <vt:lpstr>3DPOV – Things done up to this point this semester</vt:lpstr>
      <vt:lpstr>3DPOV – Things done up to this point this semester</vt:lpstr>
      <vt:lpstr>3DPOV - Schematic</vt:lpstr>
      <vt:lpstr>Demo 1 – 16 3mm White LEDs – Gray Code Counter</vt:lpstr>
      <vt:lpstr>Demo 2: 8 wing mechanical balancing at 1800 rpm</vt:lpstr>
      <vt:lpstr>3DPOV – The road ahead</vt:lpstr>
      <vt:lpstr>PowerPoint Presentation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Peter Cohl</dc:creator>
  <cp:keywords/>
  <dc:description/>
  <cp:lastModifiedBy>Lyle Moffitt</cp:lastModifiedBy>
  <cp:revision>243</cp:revision>
  <cp:lastPrinted>2014-02-14T21:32:09Z</cp:lastPrinted>
  <dcterms:created xsi:type="dcterms:W3CDTF">2013-12-09T08:58:09Z</dcterms:created>
  <dcterms:modified xsi:type="dcterms:W3CDTF">2015-09-22T03:11:49Z</dcterms:modified>
  <cp:category/>
</cp:coreProperties>
</file>